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88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64" autoAdjust="0"/>
  </p:normalViewPr>
  <p:slideViewPr>
    <p:cSldViewPr>
      <p:cViewPr varScale="1">
        <p:scale>
          <a:sx n="87" d="100"/>
          <a:sy n="87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0950-0E33-4672-921A-BB2C027558C6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7AF39C-E114-4C4E-B682-E056154B398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0950-0E33-4672-921A-BB2C027558C6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F39C-E114-4C4E-B682-E056154B39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0950-0E33-4672-921A-BB2C027558C6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F39C-E114-4C4E-B682-E056154B39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BC60950-0E33-4672-921A-BB2C027558C6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97AF39C-E114-4C4E-B682-E056154B39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0950-0E33-4672-921A-BB2C027558C6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F39C-E114-4C4E-B682-E056154B398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0950-0E33-4672-921A-BB2C027558C6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F39C-E114-4C4E-B682-E056154B398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F39C-E114-4C4E-B682-E056154B39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0950-0E33-4672-921A-BB2C027558C6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0950-0E33-4672-921A-BB2C027558C6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F39C-E114-4C4E-B682-E056154B398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0950-0E33-4672-921A-BB2C027558C6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F39C-E114-4C4E-B682-E056154B39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BC60950-0E33-4672-921A-BB2C027558C6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97AF39C-E114-4C4E-B682-E056154B39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0950-0E33-4672-921A-BB2C027558C6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7AF39C-E114-4C4E-B682-E056154B39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BC60950-0E33-4672-921A-BB2C027558C6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97AF39C-E114-4C4E-B682-E056154B398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/>
              <a:t>La </a:t>
            </a:r>
            <a:r>
              <a:rPr lang="en-US" sz="4000" dirty="0" err="1"/>
              <a:t>géographie</a:t>
            </a:r>
            <a:r>
              <a:rPr lang="en-US" sz="4000" dirty="0"/>
              <a:t> </a:t>
            </a:r>
          </a:p>
          <a:p>
            <a:r>
              <a:rPr lang="en-US" sz="4000" dirty="0" smtClean="0"/>
              <a:t>(Geography)</a:t>
            </a: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 smtClean="0"/>
              <a:t>Unit 4</a:t>
            </a:r>
            <a:endParaRPr lang="en-US" sz="8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3" y="838200"/>
            <a:ext cx="198105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29200"/>
            <a:ext cx="3048000" cy="130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97136"/>
            <a:ext cx="22383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4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Notre-Dame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25717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366203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05943"/>
            <a:ext cx="355887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21" y="4005943"/>
            <a:ext cx="3388618" cy="210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4907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Seine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15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3236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rive </a:t>
            </a:r>
            <a:r>
              <a:rPr lang="en-US" dirty="0" err="1" smtClean="0"/>
              <a:t>droite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5934075" cy="447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60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rive gauche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7200"/>
            <a:ext cx="388866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24200"/>
            <a:ext cx="5105400" cy="326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61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le Parc Astérix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429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846" y="609600"/>
            <a:ext cx="333375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54012"/>
            <a:ext cx="3655741" cy="260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58683"/>
            <a:ext cx="3429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Disneyland Resort Paris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894592" cy="259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60714"/>
            <a:ext cx="3489777" cy="27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148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73732"/>
            <a:ext cx="3565977" cy="213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53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76558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2321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 Amphitheaters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6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Restaurants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9600"/>
            <a:ext cx="40555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920"/>
            <a:ext cx="3540326" cy="236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86200"/>
            <a:ext cx="4722333" cy="251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886200"/>
            <a:ext cx="2325461" cy="232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0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Guignol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733743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80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villes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418309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46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Marseille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210300" cy="496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5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vieux</a:t>
            </a:r>
            <a:r>
              <a:rPr lang="en-US" dirty="0" smtClean="0"/>
              <a:t> port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62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Notre Dame de la </a:t>
            </a:r>
            <a:r>
              <a:rPr lang="en-US" dirty="0" err="1" smtClean="0"/>
              <a:t>Garde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3943350" cy="433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4" y="1752600"/>
            <a:ext cx="325882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35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chateau </a:t>
            </a:r>
            <a:r>
              <a:rPr lang="en-US" dirty="0" err="1" smtClean="0"/>
              <a:t>d’If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49530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14" y="609600"/>
            <a:ext cx="2930236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48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Corniche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2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Lille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930924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Bordeaux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932527" cy="462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Havre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71" y="1524000"/>
            <a:ext cx="720265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95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Nantes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8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Strasbourg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4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69771"/>
            <a:ext cx="748843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76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Paris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17" y="1524000"/>
            <a:ext cx="662516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00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Clermont-Ferrand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34" y="1524000"/>
            <a:ext cx="690113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Reims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45422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1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Biarritz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8229600" cy="328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95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Nancy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1050"/>
            <a:ext cx="399251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1447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315365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44443"/>
            <a:ext cx="3771900" cy="274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0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fleuves</a:t>
            </a:r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64" y="1600200"/>
            <a:ext cx="47625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24800" y="2819400"/>
            <a:ext cx="762000" cy="3276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Seine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12" y="1524000"/>
            <a:ext cx="685597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51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Loire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66875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527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Garonne</a:t>
            </a:r>
            <a:endParaRPr 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609725"/>
            <a:ext cx="66675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659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La Rhône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08698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00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Rhin</a:t>
            </a:r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52554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4007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tour Eiffel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69" y="1524000"/>
            <a:ext cx="68536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147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Manche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47625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87286"/>
            <a:ext cx="356278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44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montagnes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343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6733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Les Pyrénées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60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8619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Alpes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02358"/>
            <a:ext cx="8229600" cy="341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81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Massif Central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2" y="1790700"/>
            <a:ext cx="60864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79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Vosges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5819775" cy="437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68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Jura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44" y="1600200"/>
            <a:ext cx="609811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2615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Centre Georges Pompidou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709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Louvre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229600" cy="363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7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effectLst/>
              </a:rPr>
              <a:t>l’Opéra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00" y="633992"/>
            <a:ext cx="4159500" cy="279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81400"/>
            <a:ext cx="4191000" cy="280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061580" cy="408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476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L’arc</a:t>
            </a:r>
            <a:r>
              <a:rPr lang="en-US" dirty="0" smtClean="0"/>
              <a:t> de </a:t>
            </a:r>
            <a:r>
              <a:rPr lang="en-US" dirty="0" err="1" smtClean="0"/>
              <a:t>triomphe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5791200" cy="392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52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les Champs-Elysées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162800" cy="298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38600"/>
            <a:ext cx="3962400" cy="263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6073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271</TotalTime>
  <Words>97</Words>
  <Application>Microsoft Office PowerPoint</Application>
  <PresentationFormat>On-screen Show (4:3)</PresentationFormat>
  <Paragraphs>48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Paper</vt:lpstr>
      <vt:lpstr>Unit 4</vt:lpstr>
      <vt:lpstr>Les villes</vt:lpstr>
      <vt:lpstr>Paris</vt:lpstr>
      <vt:lpstr>La tour Eiffel</vt:lpstr>
      <vt:lpstr>Le Centre Georges Pompidou</vt:lpstr>
      <vt:lpstr>Le Louvre</vt:lpstr>
      <vt:lpstr>l’Opéra </vt:lpstr>
      <vt:lpstr>L’arc de triomphe</vt:lpstr>
      <vt:lpstr>les Champs-Elysées </vt:lpstr>
      <vt:lpstr>Notre-Dame</vt:lpstr>
      <vt:lpstr>La Seine</vt:lpstr>
      <vt:lpstr>La rive droite</vt:lpstr>
      <vt:lpstr>La rive gauche</vt:lpstr>
      <vt:lpstr>le Parc Astérix </vt:lpstr>
      <vt:lpstr>Disneyland Resort Paris</vt:lpstr>
      <vt:lpstr>Lyon</vt:lpstr>
      <vt:lpstr>Roman Amphitheaters</vt:lpstr>
      <vt:lpstr>Restaurants</vt:lpstr>
      <vt:lpstr>Le Guignol</vt:lpstr>
      <vt:lpstr>Marseille</vt:lpstr>
      <vt:lpstr>Le vieux port</vt:lpstr>
      <vt:lpstr>Notre Dame de la Garde</vt:lpstr>
      <vt:lpstr>Le chateau d’If</vt:lpstr>
      <vt:lpstr>La Corniche</vt:lpstr>
      <vt:lpstr>Lille</vt:lpstr>
      <vt:lpstr>Bordeaux</vt:lpstr>
      <vt:lpstr>Le Havre</vt:lpstr>
      <vt:lpstr>Nantes</vt:lpstr>
      <vt:lpstr>Strasbourg</vt:lpstr>
      <vt:lpstr>Clermont-Ferrand</vt:lpstr>
      <vt:lpstr>Reims</vt:lpstr>
      <vt:lpstr>Biarritz</vt:lpstr>
      <vt:lpstr>Nancy</vt:lpstr>
      <vt:lpstr>Les fleuves</vt:lpstr>
      <vt:lpstr>La Seine</vt:lpstr>
      <vt:lpstr>La Loire</vt:lpstr>
      <vt:lpstr>La Garonne</vt:lpstr>
      <vt:lpstr>La Rhône </vt:lpstr>
      <vt:lpstr>Le Rhin</vt:lpstr>
      <vt:lpstr>La Manche</vt:lpstr>
      <vt:lpstr>Les montagnes</vt:lpstr>
      <vt:lpstr>Les Pyrénées </vt:lpstr>
      <vt:lpstr>Les Alpes</vt:lpstr>
      <vt:lpstr>Le Massif Central</vt:lpstr>
      <vt:lpstr>Les Vosges</vt:lpstr>
      <vt:lpstr>Le Jura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</dc:title>
  <dc:creator>McKenna</dc:creator>
  <cp:lastModifiedBy>McKenna</cp:lastModifiedBy>
  <cp:revision>28</cp:revision>
  <dcterms:created xsi:type="dcterms:W3CDTF">2015-10-13T20:53:15Z</dcterms:created>
  <dcterms:modified xsi:type="dcterms:W3CDTF">2015-10-15T20:48:49Z</dcterms:modified>
</cp:coreProperties>
</file>